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057734-E71A-1815-A7E4-33122E7EB7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B85FA28-AE55-679D-493A-95C9C4BC760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7FF6BF2-8A01-29B3-0ECB-79979072A46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F82DB07-FEF7-982E-8841-786F1FEE5B8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C59EE51-2720-407C-7EC0-1EE776F33C5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1338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13</cp:revision>
  <dcterms:created xsi:type="dcterms:W3CDTF">2022-05-03T18:33:00Z</dcterms:created>
  <dcterms:modified xsi:type="dcterms:W3CDTF">2023-10-17T18:57:43Z</dcterms:modified>
</cp:coreProperties>
</file>